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94322" autoAdjust="0"/>
  </p:normalViewPr>
  <p:slideViewPr>
    <p:cSldViewPr snapToGrid="0">
      <p:cViewPr varScale="1">
        <p:scale>
          <a:sx n="69" d="100"/>
          <a:sy n="69" d="100"/>
        </p:scale>
        <p:origin x="58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0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0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4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3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C83A-0D3A-40CA-8035-2A6DDEB72AB0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3363-F09C-46CA-A176-7F97F626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8182" y="568037"/>
            <a:ext cx="477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Мероприятия подготовительного этапа: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8145" y="1397675"/>
            <a:ext cx="83958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темы проекта.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Консультация с воспитателями группы.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Разработать план мероприятия.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Подбор стихов, колядок, хороводов, игр.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«Сделай выбор» - совместное   обсуждение с детьми , выбор роли.-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Колядовщиков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развивающей среды.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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Беседа с  детьми на тему «Пришла коляда -  отворяй ворота».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4546" y="526473"/>
            <a:ext cx="452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  <a:cs typeface="Arial" pitchFamily="34" charset="0"/>
              </a:rPr>
              <a:t>Мероприятия основного этапа: 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82" y="889844"/>
            <a:ext cx="9324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  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Рассматривание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иллюстраций «Празднование Рождества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  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Разучивание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колядок, частушек,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потешек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.,танцев.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Прослушивание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русских народных песен,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потешек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Чтение  художественной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литературы «Светлый праздник-Рождество Христово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просмотр видео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«Вифлеемская звёздочка», сказки: «Лиса и волк», «Мороз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Иванович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 «Снегурочка».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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Разучивание  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народных игр «Два Мороза», «Баба Яга»,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«Колечко»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«Петушиные бои», «Гадание на валенках»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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Беседа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родителями о подготовке костюмов к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колядованию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9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718" y="764371"/>
            <a:ext cx="4592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Мероприятия заключительного этапа: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2828836"/>
            <a:ext cx="9102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«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Мы колядовали»- итоговая беседа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Подведение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итогов, оформление материалов по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проекту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(фотоотчет-презентация).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718" y="764371"/>
            <a:ext cx="3636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Ресурсы проекта: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2828836"/>
            <a:ext cx="910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1898074"/>
            <a:ext cx="6165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работе над проектом  были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использовали</a:t>
            </a:r>
          </a:p>
          <a:p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музыкальная фонотека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интернет-ресурсов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</a:p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книги  из личной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библиотеки,аттрибуты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718" y="764371"/>
            <a:ext cx="297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Вывод: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2828836"/>
            <a:ext cx="910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1898074"/>
            <a:ext cx="6165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163" y="1582341"/>
            <a:ext cx="73983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Ребята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радостно участвовали, узнали новые стихи и песни.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Участвуя в подобных мероприятиях, дошкольники приобщаются к русской культуре и традициям. Это является неотъемлемой частью нравственно-патриотического воспитания. Одновременно дети развивали речь, творческую инициативу и эстетический вкус. Все это способствовало становлению личности ребенка, формированию нравственных представлений, его таланта  и общего развития. 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4154" y="2221239"/>
            <a:ext cx="5510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СПАСИБО</a:t>
            </a:r>
          </a:p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</a:p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ЗА</a:t>
            </a:r>
          </a:p>
          <a:p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ВНИМАНИЕ 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2828836"/>
            <a:ext cx="910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]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1898074"/>
            <a:ext cx="6165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163" y="1582341"/>
            <a:ext cx="7398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9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7255" y="37302"/>
            <a:ext cx="80494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роект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>(</a:t>
            </a:r>
            <a:r>
              <a:rPr lang="ru-RU" dirty="0" smtClean="0">
                <a:solidFill>
                  <a:srgbClr val="FFFF00"/>
                </a:solidFill>
              </a:rPr>
              <a:t>Средняя </a:t>
            </a:r>
            <a:r>
              <a:rPr lang="ru-RU" dirty="0">
                <a:solidFill>
                  <a:srgbClr val="FFFF00"/>
                </a:solidFill>
              </a:rPr>
              <a:t>группа </a:t>
            </a:r>
            <a:r>
              <a:rPr lang="ru-RU" dirty="0" smtClean="0">
                <a:solidFill>
                  <a:srgbClr val="FFFF00"/>
                </a:solidFill>
              </a:rPr>
              <a:t>«Чебурашка»                        Старшая группа «Колокольчик»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                 МБДОУ </a:t>
            </a:r>
            <a:r>
              <a:rPr lang="ru-RU" dirty="0">
                <a:solidFill>
                  <a:srgbClr val="FFFF00"/>
                </a:solidFill>
              </a:rPr>
              <a:t>№ </a:t>
            </a:r>
            <a:r>
              <a:rPr lang="ru-RU" dirty="0" smtClean="0">
                <a:solidFill>
                  <a:srgbClr val="FFFF00"/>
                </a:solidFill>
              </a:rPr>
              <a:t>10, </a:t>
            </a:r>
            <a:r>
              <a:rPr lang="ru-RU" dirty="0">
                <a:solidFill>
                  <a:srgbClr val="FFFF00"/>
                </a:solidFill>
              </a:rPr>
              <a:t>г. </a:t>
            </a:r>
            <a:r>
              <a:rPr lang="ru-RU" dirty="0" smtClean="0">
                <a:solidFill>
                  <a:srgbClr val="FFFF00"/>
                </a:solidFill>
              </a:rPr>
              <a:t>Оха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        </a:t>
            </a:r>
            <a:r>
              <a:rPr lang="ru-RU" sz="3600" b="1" i="1" dirty="0" smtClean="0">
                <a:solidFill>
                  <a:srgbClr val="FFC000"/>
                </a:solidFill>
              </a:rPr>
              <a:t>«Рождественские святки»</a:t>
            </a:r>
            <a:r>
              <a:rPr lang="ru-RU" sz="4000" b="1" i="1" dirty="0">
                <a:solidFill>
                  <a:srgbClr val="FFC000"/>
                </a:solidFill>
              </a:rPr>
              <a:t/>
            </a:r>
            <a:br>
              <a:rPr lang="ru-RU" sz="4000" b="1" i="1" dirty="0">
                <a:solidFill>
                  <a:srgbClr val="FFC000"/>
                </a:solidFill>
              </a:rPr>
            </a:br>
            <a:r>
              <a:rPr lang="ru-RU" sz="4000" b="1" i="1" dirty="0">
                <a:solidFill>
                  <a:srgbClr val="FFC000"/>
                </a:solidFill>
              </a:rPr>
              <a:t/>
            </a:r>
            <a:br>
              <a:rPr lang="ru-RU" sz="4000" b="1" i="1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2255" y="1624024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характеру  контактов участников проекта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дети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воспитатели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родители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числу участников проекта: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групповой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все желающие).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продолжительности: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краткосрочный 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20.12.2018.- 18.01.2019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территории распространения: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внутрисадовский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доминирующей деятельности участников: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</a:t>
            </a: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творческий,игровой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66655" y="447748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Подготовила</a:t>
            </a:r>
            <a:r>
              <a:rPr lang="ru-RU" sz="1400" b="1" dirty="0">
                <a:solidFill>
                  <a:srgbClr val="FFC000"/>
                </a:solidFill>
                <a:latin typeface="Arial Black" panose="020B0A04020102020204" pitchFamily="34" charset="0"/>
              </a:rPr>
              <a:t>: </a:t>
            </a:r>
          </a:p>
          <a:p>
            <a:pPr algn="r"/>
            <a:r>
              <a:rPr lang="ru-RU" sz="1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Кузьмина М.А, музыкальный руководитель</a:t>
            </a:r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9346" y="3244334"/>
            <a:ext cx="3837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863" y="445716"/>
            <a:ext cx="219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АКТУАЛЬНОСТЬ.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055" y="1111562"/>
            <a:ext cx="8354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ФГОС ДО (п.2.3, 2.5) говориться о «Создание условий развития детей дошкольного возраста, его всестороннего личностного развития, развития инициативы и творческих способностей, мотивации и способностей детей в различных видах деятельности..»</a:t>
            </a:r>
          </a:p>
          <a:p>
            <a:pPr algn="just">
              <a:buNone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В наши дни дети мало знают о традициях русского народа празднования Рождества Христова и Святок, прерывается связь времен и поколений. Так же как и в стародавние времена, наши дети должны быть участниками традиционных на Руси православных праздников, радоваться Рождеству и Святкам, петь песни, водить хороводы, играть в любимые народом игры.</a:t>
            </a:r>
          </a:p>
        </p:txBody>
      </p:sp>
    </p:spTree>
    <p:extLst>
      <p:ext uri="{BB962C8B-B14F-4D97-AF65-F5344CB8AC3E}">
        <p14:creationId xmlns:p14="http://schemas.microsoft.com/office/powerpoint/2010/main" val="2262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34928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                                       ПРОБЛЕМА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600" b="1" dirty="0">
                <a:solidFill>
                  <a:srgbClr val="CC00FF"/>
                </a:solidFill>
              </a:rPr>
              <a:t/>
            </a:r>
            <a:br>
              <a:rPr lang="ru-RU" sz="1600" b="1" dirty="0">
                <a:solidFill>
                  <a:srgbClr val="CC00FF"/>
                </a:solidFill>
              </a:rPr>
            </a:br>
            <a:r>
              <a:rPr lang="ru-RU" sz="1600" dirty="0">
                <a:solidFill>
                  <a:srgbClr val="CC00FF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детском саду знакомство детей с народной культурой и народными праздниками носит фрагментарный характер, и в старшем дошкольном возрасте было отмечено, что дети перечисляют праздники, но не знают их особенностей, представления о русской культуре отрывочны и поверхностны.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Помочь 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использовать чудесную силу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художественного творчества, поделиться знаниями и опытом в сфере эмоционального и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физического развития детей;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лучше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понять потребности и проблемы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ребенка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найти пути их решения совместными усилиями, вовлечь  родителей в совместный творческий игровой процесс. Поэтому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направлен на реализацию совместных творческих замыслов детей и родителей, на объединение совместных усилий и повышение компетентности родительской аудитории учитывая  возрастные и индивидуальные особенностей детей (П. 2.7 ФГОС ДО).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122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приобщение детей к народным  праздникам в России, традициям и обрядам русской культуры.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2036" y="237990"/>
            <a:ext cx="466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>
                <a:solidFill>
                  <a:srgbClr val="FFFF00"/>
                </a:solidFill>
              </a:rPr>
              <a:t>Цель проекта: 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0618" y="803565"/>
            <a:ext cx="3297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Задачи проекта:</a:t>
            </a:r>
            <a:r>
              <a:rPr lang="ru-RU" dirty="0">
                <a:solidFill>
                  <a:srgbClr val="66CCFF"/>
                </a:solidFill>
              </a:rPr>
              <a:t/>
            </a:r>
            <a:br>
              <a:rPr lang="ru-RU" dirty="0">
                <a:solidFill>
                  <a:srgbClr val="66CCFF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255" y="1997839"/>
            <a:ext cx="8672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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Знакомить  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детей  с обычаями русского народа через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участие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святочных колядках.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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Развивать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познавательный интерес к истории народных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праздников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 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Воспитывать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чувства в любви к своей  Родине. Развивать творческие способности детей через обряд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колядования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 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Расширить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знания родителей о традициях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колядования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     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Привлечь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родителей к изготовлению костюмов,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атрибутов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4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7855" y="501226"/>
            <a:ext cx="5320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работа родителей и детей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2413338"/>
            <a:ext cx="8839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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праздничных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атрибутов,костюмов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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папки-передвижки на тему «Рождественские праздники»;</a:t>
            </a:r>
          </a:p>
          <a:p>
            <a:pPr marL="285750" lvl="0" indent="-285750">
              <a:buFont typeface="Wingdings" panose="05000000000000000000" pitchFamily="2" charset="2"/>
              <a:buChar char="T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Разучивание ,танцев-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хороводов,песен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колядок,игр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    Просмотр видео: «Рождественские песни»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T"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5891" y="542697"/>
            <a:ext cx="544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Предполагаемый результат проекта: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999" y="1576690"/>
            <a:ext cx="7869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умеют петь колядки самостоятельно, играть в игры, соблюдая     правила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представление о традициях и обычаях Рождественских     Святок-колядок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Дети имеют представление о народных праздниках и традициях России.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3091" y="4596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Этапы реализации проекта: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1636" y="1886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этап – Подготовительный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этап – Основной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этап – Заключительный.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17584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412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2019-05-04T23:29:56Z</dcterms:created>
  <dcterms:modified xsi:type="dcterms:W3CDTF">2019-09-03T10:28:31Z</dcterms:modified>
</cp:coreProperties>
</file>